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3" r:id="rId7"/>
    <p:sldId id="265" r:id="rId8"/>
    <p:sldId id="266" r:id="rId9"/>
    <p:sldId id="267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FB4982-BDD3-45C3-BE65-B046B99B11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C8DE69B-8082-4329-91FE-60CB8AEF4B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2D604E-CA0B-49DA-8C71-D7647740C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7A81D-49FC-4A81-9E31-2A721DA133F8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E8EE15-9E38-4394-B7BF-3804869EE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11416A-4D40-40FE-AC09-A4E6C0308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5971-DEA3-4AB8-98EC-E980340EAA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465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697213-524A-4987-B74A-B3F6D3834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BD829F9-51F4-4133-B560-B109DE4F8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7192FE-B03A-4736-9D32-E84BB2F93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7A81D-49FC-4A81-9E31-2A721DA133F8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A988B2-BC4B-4321-8AE1-51F6DCC1C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E4EF83-03EC-4FE8-940B-AC0DAD6B0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5971-DEA3-4AB8-98EC-E980340EAA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81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45BB614-E6EE-4914-A2A8-6755D88948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4C6A551-6C6B-42AB-85A1-04B4EDDE5E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F1576A-BBCA-40C5-BE6B-006FE8DD1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7A81D-49FC-4A81-9E31-2A721DA133F8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8F5EDB-5749-427A-B48B-95C2220D7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86A96B-5B5D-419C-8A2A-FD5110366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5971-DEA3-4AB8-98EC-E980340EAA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095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EA3A5-98C7-4DF9-896D-F52505813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D9AAD9-40AA-4FE7-883E-6F34B555F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1A336F-1F37-4662-A183-5031556B0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7A81D-49FC-4A81-9E31-2A721DA133F8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CC4F82-4A19-4F3D-B031-BA1DFD252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B04699-467F-4B0A-874F-E8DA68BEA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5971-DEA3-4AB8-98EC-E980340EAA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429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254AFE-FA3E-4809-9895-2FA9952D3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8B5378-FCAC-42E8-86D3-7CAB05F04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82286-4D90-4C9E-8666-0AF71DF8F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7A81D-49FC-4A81-9E31-2A721DA133F8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4835E7-6FBD-40E6-A7F6-06B79E73D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636376-F091-4237-8492-D545ED4C4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5971-DEA3-4AB8-98EC-E980340EAA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229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B94A29-8AE2-4E57-98D9-65E24CC33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919D0C-666B-4A02-BF7D-BBD2566D33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5E6A988-D78D-499B-9C66-E050B4BCE8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552167-C748-4AB0-8901-15129CB4D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7A81D-49FC-4A81-9E31-2A721DA133F8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86932A-1D38-409A-9A1B-59A48281E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27139AD-B7D7-45BC-9095-F5D5FCB81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5971-DEA3-4AB8-98EC-E980340EAA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054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0C501D-AFB4-463A-B564-7DBA37886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124FA4-C70D-4AC8-803D-83984A6EE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0D83B11-6D97-4C40-91FA-F088307EDB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4B551F7-7821-489D-874A-0666794B9A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AD8DFF2-9B88-4961-A573-A56B09640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C0ED64-259A-4851-ABF1-BE8F60F8A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7A81D-49FC-4A81-9E31-2A721DA133F8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876D688-6DEC-41BD-8760-D9FC123D7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843CDD6-F018-4FD4-8944-636C327A5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5971-DEA3-4AB8-98EC-E980340EAA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806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0B6317-E385-47AE-AE99-3EF98E5D2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A5FA1B1-3419-4055-AFC1-7608FFBE8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7A81D-49FC-4A81-9E31-2A721DA133F8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024ECFC-4AF5-4D3E-9755-D3C4C0B9D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14BDB7A-69EC-4778-AD1C-912F75405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5971-DEA3-4AB8-98EC-E980340EAA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013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A604271-51FA-444D-B14D-6A0590DF1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7A81D-49FC-4A81-9E31-2A721DA133F8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E8975E0-0D68-4E7C-9AC3-5E8FB46F3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C511679-154B-46A5-AFF6-5DB121664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5971-DEA3-4AB8-98EC-E980340EAA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110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FCB433-5181-4123-89B9-BB53B8387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DBB2E4-9C16-41A0-8064-9BCCCAC42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39E3FE-CA66-4A45-9032-491CE44733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FE05A0-CCB6-4C08-BCF7-657075332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7A81D-49FC-4A81-9E31-2A721DA133F8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14C025E-17EF-4396-A4E5-50E9D2C7C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F7FF64-25CF-44BF-9D07-7D3268BC8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5971-DEA3-4AB8-98EC-E980340EAA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122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44B8BA-468E-4FA9-BE52-134148267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01F3032-6A70-4066-9F15-656CA37FC3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83D464-90EA-4B66-8633-86B58EF9B8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8F270A5-2770-4208-87F1-36372983D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7A81D-49FC-4A81-9E31-2A721DA133F8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909EDE-93C9-467E-AEDF-73F76A284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CC27B2-4111-48FE-B8E9-A77CF27B1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5971-DEA3-4AB8-98EC-E980340EAA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48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6CFC8C-778E-463B-B9A5-C82BE5FFE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326A28-44EB-4461-96F7-DCD690718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A73FB0-AA10-4FAD-B87D-00EC01DCD6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7A81D-49FC-4A81-9E31-2A721DA133F8}" type="datetimeFigureOut">
              <a:rPr lang="ru-RU" smtClean="0"/>
              <a:t>03.12.2025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3BF8DD-0BA2-4A21-B1BA-8A5A02C29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C052B1-8F0C-4A5B-B4A5-E0C1DAB653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25971-DEA3-4AB8-98EC-E980340EAA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687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431AE4-F18A-4851-A010-84A384D43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7386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336A-FFF0-4E89-A82A-95DB48504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042" y="365125"/>
            <a:ext cx="8107053" cy="1548516"/>
          </a:xfrm>
        </p:spPr>
        <p:txBody>
          <a:bodyPr/>
          <a:lstStyle/>
          <a:p>
            <a:pPr algn="ctr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автономное дошкольное образовательное учреждение №39 «Малышок»</a:t>
            </a:r>
            <a:b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ru-RU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38839D-E5EE-400D-8B1D-05D462185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8165" y="1825624"/>
            <a:ext cx="7645138" cy="490511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«Формирование предпосылок профориентации детей дошкольного возраста через дидактические игры».</a:t>
            </a:r>
          </a:p>
          <a:p>
            <a:pPr marL="0" indent="0">
              <a:buNone/>
            </a:pPr>
            <a:endParaRPr lang="ru-RU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32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                            </a:t>
            </a:r>
          </a:p>
          <a:p>
            <a:pPr marL="0" indent="0" algn="r">
              <a:buNone/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Составитель: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Прожерина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И.А.</a:t>
            </a:r>
          </a:p>
          <a:p>
            <a:pPr marL="0" indent="0" algn="r">
              <a:buNone/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                                                      в</a:t>
            </a: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оспитатель </a:t>
            </a: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кв.кат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п.Большой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Исток, 2025г</a:t>
            </a:r>
          </a:p>
        </p:txBody>
      </p:sp>
    </p:spTree>
    <p:extLst>
      <p:ext uri="{BB962C8B-B14F-4D97-AF65-F5344CB8AC3E}">
        <p14:creationId xmlns:p14="http://schemas.microsoft.com/office/powerpoint/2010/main" val="3063837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46B399-8107-4C77-B6DF-A4DD9AA5A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2" y="0"/>
            <a:ext cx="12175787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4FEC9B-138C-48AA-BDD6-D76E5135FA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24726" y="678730"/>
            <a:ext cx="7682845" cy="3695307"/>
          </a:xfrm>
        </p:spPr>
        <p:txBody>
          <a:bodyPr>
            <a:noAutofit/>
          </a:bodyPr>
          <a:lstStyle/>
          <a:p>
            <a:pPr algn="l"/>
            <a:b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Дидактические игры являются наиболее подходящей формой обучения детей дошкольного возраста. Они используется во всех видах образовательной деятельности с детьми как индивидуально, так и с группой ребят. В ходе игр дети знакомятся с простейшими, но самыми характерными чертами профессий, приобретают навыки, которые будут развиты в дальнейшем</a:t>
            </a:r>
            <a:b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18A737-5CF4-4CEB-8F33-14A8D63D0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374" y="3717040"/>
            <a:ext cx="2355719" cy="31409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4B06EE4-078D-46ED-84B8-03E8925A86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450" y="3717041"/>
            <a:ext cx="4187945" cy="314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02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BF1DB6-93F1-463C-A67D-9268E9EA0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" y="0"/>
            <a:ext cx="12182857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9680D8-A8F9-47F4-A44A-F934956B93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9885" y="1122363"/>
            <a:ext cx="7899662" cy="1140070"/>
          </a:xfrm>
        </p:spPr>
        <p:txBody>
          <a:bodyPr>
            <a:normAutofit fontScale="90000"/>
          </a:bodyPr>
          <a:lstStyle/>
          <a:p>
            <a:pPr algn="l"/>
            <a:r>
              <a:rPr lang="ru-RU" sz="3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дидактических игр: уточнять представления детей о некоторых трудовых действиях, о материалах, инструментах и оборудовании, необходимых для работы людям разных профессий.</a:t>
            </a:r>
            <a:b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D9122D-67F9-492E-B134-D071A7CF2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635" y="1939052"/>
            <a:ext cx="2415463" cy="339029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A40C37-5067-43CF-B471-749883EAF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8830" y="1921709"/>
            <a:ext cx="2517451" cy="335660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DA01746-2CDB-49A1-A83E-9F3751032C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062" y="4595568"/>
            <a:ext cx="2931004" cy="222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92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16105E-560C-481C-B555-36900AC93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" y="0"/>
            <a:ext cx="12185905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2287AE-046D-4D9B-86BF-42BB796AA5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7274" y="1122363"/>
            <a:ext cx="7777114" cy="1771666"/>
          </a:xfrm>
        </p:spPr>
        <p:txBody>
          <a:bodyPr>
            <a:noAutofit/>
          </a:bodyPr>
          <a:lstStyle/>
          <a:p>
            <a:pPr algn="l"/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Прежде чем организовать дидактическую игру, необходима определенная предварительная работа: беседы, чтение художественной литературы о труде людей, пословиц и поговорок о труде, рассматривание альбомов с предметными картинками, экскурсии и др.</a:t>
            </a:r>
            <a:b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8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294CA9-EF26-477C-AEC6-6AEBCCC33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508" y="2548804"/>
            <a:ext cx="1792466" cy="23899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90ABCDE-48D2-4E93-9412-B707A63D9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7669" y="2548804"/>
            <a:ext cx="1792468" cy="238995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308A609-99D9-4F22-A70A-7ABD039325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66" y="2548804"/>
            <a:ext cx="1792467" cy="23899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F00A37-689B-4F90-AAAF-A95C3DCA9A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952" y="5073185"/>
            <a:ext cx="2200520" cy="165039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9750FBB-A433-44A5-9D82-1BEF684499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5916" y="5073185"/>
            <a:ext cx="2200520" cy="16503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42C55DB-70B2-45B5-B569-3CC8FAABB7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473" y="2576480"/>
            <a:ext cx="1771709" cy="23622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C25E723-7B79-4735-A2D5-EEB442586E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324" y="5073185"/>
            <a:ext cx="2200521" cy="165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92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6CA764-912A-40FE-A1B8-7C8701749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5905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E8AFB5-22CE-42B2-8618-C1F7F7EDB9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0969" y="5269584"/>
            <a:ext cx="7467599" cy="65987"/>
          </a:xfrm>
        </p:spPr>
        <p:txBody>
          <a:bodyPr>
            <a:noAutofit/>
          </a:bodyPr>
          <a:lstStyle/>
          <a:p>
            <a:pPr indent="450215" algn="l"/>
            <a:r>
              <a:rPr lang="ru-RU" sz="20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 Словесные игры</a:t>
            </a:r>
            <a:b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таких играх дети углубляют знания о предметах, связанных с определенными профессиями, самостоятельно решают разнообразные мыслительные задачи; описывают предметы, выделяя характерные их признаки; отгадывают  профессии, орудия труда по описанию; находят признаки сходства и различия; группируют предметы по различным свойствам, признакам и др. Одновременно с этим происходит развитие всех структур речевой системы.</a:t>
            </a:r>
            <a:b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примера поиграем в некоторые из них:</a:t>
            </a:r>
            <a:b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 «Профессия на букву…»</a:t>
            </a:r>
            <a:br>
              <a:rPr lang="ru-RU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-Игра «Угадай кто ты»</a:t>
            </a:r>
            <a:br>
              <a:rPr lang="ru-RU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-Игра «Самая, самая…профессия» и др..</a:t>
            </a:r>
            <a:b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3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F0CD0F-2DFB-4161-B562-269A31635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85905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C07CFC-2852-46C5-BC53-584984001F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5299" y="1480008"/>
            <a:ext cx="7777114" cy="3450211"/>
          </a:xfrm>
        </p:spPr>
        <p:txBody>
          <a:bodyPr>
            <a:noAutofit/>
          </a:bodyPr>
          <a:lstStyle/>
          <a:p>
            <a:pPr indent="450215" algn="l"/>
            <a:r>
              <a:rPr lang="ru-RU" sz="2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 Игры с предметами</a:t>
            </a:r>
            <a:b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Ценность игр с предметами в том, что с их помощью дети непосредственно знакомятся со свойствами предметов и их признаками: цветом, величиной, формой, качеством. В играх решаются задачи на сравнение, классификацию, установление последовательности в решении задач.</a:t>
            </a:r>
            <a:b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 «Кем быть?»(лото)</a:t>
            </a:r>
            <a:br>
              <a:rPr lang="ru-RU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Игра «Профессии»(ассоциация)</a:t>
            </a:r>
            <a:br>
              <a:rPr lang="ru-RU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-Игра «Собери набор парикмахера» и др.</a:t>
            </a:r>
            <a:br>
              <a:rPr lang="ru-RU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 выбирают из множества разнообразных предметов предметы необходимые парикмахеру (игрушечные ножницы, расчески, фен, лак, бигуди и  другие предметы других профессий).</a:t>
            </a:r>
            <a:b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BBC2C98-0289-40FF-A13E-73A3F75DA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117" y="3893270"/>
            <a:ext cx="3663883" cy="27479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21B58F-3581-4EEC-95FF-43FD1F5DF3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265" y="3893270"/>
            <a:ext cx="3663883" cy="274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16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3D9802-B6EB-4048-B66C-DBD92B128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12185905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AD763A-51E4-4429-A9AF-D20B29C84A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6700" y="1122363"/>
            <a:ext cx="7437749" cy="2104534"/>
          </a:xfrm>
        </p:spPr>
        <p:txBody>
          <a:bodyPr>
            <a:noAutofit/>
          </a:bodyPr>
          <a:lstStyle/>
          <a:p>
            <a:pPr indent="450215" algn="l"/>
            <a:r>
              <a:rPr lang="ru-RU" sz="20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Настольно – печатные игры</a:t>
            </a:r>
            <a:b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Руководя настольно-печатными играми, воспитатель развивает у детей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способность различать, узнавать, припоминать.</a:t>
            </a:r>
            <a:b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Они разнообразны по видам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Собери </a:t>
            </a:r>
            <a:r>
              <a:rPr lang="ru-RU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пазлы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Подбор картинок по общему признаку.</a:t>
            </a:r>
            <a:b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Запоминание состава, количества расположения картинок</a:t>
            </a:r>
            <a:b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Составление разрезных картинок.</a:t>
            </a:r>
            <a:b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Описание, рассказ пор картинке, показом действий, имитация движений.</a:t>
            </a:r>
            <a:b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9258499-ACA1-4DA9-8221-EFDEFE608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491" y="2839010"/>
            <a:ext cx="2265374" cy="30205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3F4B7B-7278-43D6-B732-85C3240A60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105" y="2715138"/>
            <a:ext cx="2945392" cy="30204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8025AD-A0B3-4657-891B-73FC790339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726" r="1"/>
          <a:stretch/>
        </p:blipFill>
        <p:spPr>
          <a:xfrm>
            <a:off x="4902154" y="3837500"/>
            <a:ext cx="2346840" cy="302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22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F27752-0166-4101-BA87-E2656795B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" y="0"/>
            <a:ext cx="12185905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FB3E2F-A700-42A8-ADB6-C56FDB189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0140" y="1122363"/>
            <a:ext cx="7598004" cy="2387600"/>
          </a:xfrm>
        </p:spPr>
        <p:txBody>
          <a:bodyPr>
            <a:noAutofit/>
          </a:bodyPr>
          <a:lstStyle/>
          <a:p>
            <a:pPr algn="l"/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Дидактические игры, правильно используемые в воспитательно-образовательном  процессе, – это, с одной стороны, эффективное средство умственного, эстетического и нравственного воспитания, а с другой – своеобразная практическая деятельность ребёнка по освоению им окружающей действительности.</a:t>
            </a:r>
            <a:b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FC5794-9300-4B9A-8238-31A75376B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630" y="3127342"/>
            <a:ext cx="2073308" cy="276441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1672224-3CF8-4ACF-B67F-EEEDEB8C36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536" y="3218206"/>
            <a:ext cx="2980267" cy="2235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B98A41-CFAF-41BB-971E-C217EE5854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844" y="5016910"/>
            <a:ext cx="2454787" cy="184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434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759F84-5531-4AEC-93B2-7B3D959B1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1F055D-1D0A-46CD-901A-48084DB0BE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Спасибо за внимание.</a:t>
            </a:r>
            <a:b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1266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506</Words>
  <Application>Microsoft Office PowerPoint</Application>
  <PresentationFormat>Широкоэкранный</PresentationFormat>
  <Paragraphs>18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Муниципальное автономное дошкольное образовательное учреждение №39 «Малышок»  </vt:lpstr>
      <vt:lpstr>  Дидактические игры являются наиболее подходящей формой обучения детей дошкольного возраста. Они используется во всех видах образовательной деятельности с детьми как индивидуально, так и с группой ребят. В ходе игр дети знакомятся с простейшими, но самыми характерными чертами профессий, приобретают навыки, которые будут развиты в дальнейшем . </vt:lpstr>
      <vt:lpstr>Цель дидактических игр: уточнять представления детей о некоторых трудовых действиях, о материалах, инструментах и оборудовании, необходимых для работы людям разных профессий. </vt:lpstr>
      <vt:lpstr>Прежде чем организовать дидактическую игру, необходима определенная предварительная работа: беседы, чтение художественной литературы о труде людей, пословиц и поговорок о труде, рассматривание альбомов с предметными картинками, экскурсии и др. </vt:lpstr>
      <vt:lpstr>1. Словесные игры В таких играх дети углубляют знания о предметах, связанных с определенными профессиями, самостоятельно решают разнообразные мыслительные задачи; описывают предметы, выделяя характерные их признаки; отгадывают  профессии, орудия труда по описанию; находят признаки сходства и различия; группируют предметы по различным свойствам, признакам и др. Одновременно с этим происходит развитие всех структур речевой системы. Для примера поиграем в некоторые из них:            - Игра «Профессия на букву…»           -Игра «Угадай кто ты»           -Игра «Самая, самая…профессия» и др..    </vt:lpstr>
      <vt:lpstr>2. Игры с предметами Ценность игр с предметами в том, что с их помощью дети непосредственно знакомятся со свойствами предметов и их признаками: цветом, величиной, формой, качеством. В играх решаются задачи на сравнение, классификацию, установление последовательности в решении задач. -Игра «Кем быть?»(лото) - Игра «Профессии»(ассоциация) -Игра «Собери набор парикмахера» и др.  Дети выбирают из множества разнообразных предметов предметы необходимые парикмахеру (игрушечные ножницы, расчески, фен, лак, бигуди и  другие предметы других профессий).   </vt:lpstr>
      <vt:lpstr>3. Настольно – печатные игры Руководя настольно-печатными играми, воспитатель развивает у детей способность различать, узнавать, припоминать. Они разнообразны по видам: 1. Собери пазлы. 2. Подбор картинок по общему признаку. 3. Запоминание состава, количества расположения картинок 4. Составление разрезных картинок. 5. Описание, рассказ пор картинке, показом действий, имитация движений. </vt:lpstr>
      <vt:lpstr>Дидактические игры, правильно используемые в воспитательно-образовательном  процессе, – это, с одной стороны, эффективное средство умственного, эстетического и нравственного воспитания, а с другой – своеобразная практическая деятельность ребёнка по освоению им окружающей действительности. </vt:lpstr>
      <vt:lpstr>Спасибо за внимание.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Муниципальный </dc:title>
  <dc:creator>Lenovo V15 G2 ITL</dc:creator>
  <cp:lastModifiedBy>Lenovo V15 G2 ITL</cp:lastModifiedBy>
  <cp:revision>14</cp:revision>
  <dcterms:created xsi:type="dcterms:W3CDTF">2025-12-03T10:49:07Z</dcterms:created>
  <dcterms:modified xsi:type="dcterms:W3CDTF">2025-12-03T16:06:17Z</dcterms:modified>
</cp:coreProperties>
</file>